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132E"/>
    <a:srgbClr val="C2081E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42" autoAdjust="0"/>
  </p:normalViewPr>
  <p:slideViewPr>
    <p:cSldViewPr>
      <p:cViewPr varScale="1">
        <p:scale>
          <a:sx n="79" d="100"/>
          <a:sy n="79" d="100"/>
        </p:scale>
        <p:origin x="-146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4C6E-5BE2-4CC9-B1E8-F4DAF3593DD6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23D-489E-4014-AEE8-22E59D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64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4C6E-5BE2-4CC9-B1E8-F4DAF3593DD6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23D-489E-4014-AEE8-22E59D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27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4C6E-5BE2-4CC9-B1E8-F4DAF3593DD6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23D-489E-4014-AEE8-22E59D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83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4C6E-5BE2-4CC9-B1E8-F4DAF3593DD6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23D-489E-4014-AEE8-22E59D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4C6E-5BE2-4CC9-B1E8-F4DAF3593DD6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23D-489E-4014-AEE8-22E59D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74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4C6E-5BE2-4CC9-B1E8-F4DAF3593DD6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23D-489E-4014-AEE8-22E59D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92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4C6E-5BE2-4CC9-B1E8-F4DAF3593DD6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23D-489E-4014-AEE8-22E59D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1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4C6E-5BE2-4CC9-B1E8-F4DAF3593DD6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23D-489E-4014-AEE8-22E59D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47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4C6E-5BE2-4CC9-B1E8-F4DAF3593DD6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23D-489E-4014-AEE8-22E59D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22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4C6E-5BE2-4CC9-B1E8-F4DAF3593DD6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23D-489E-4014-AEE8-22E59D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84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4C6E-5BE2-4CC9-B1E8-F4DAF3593DD6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23D-489E-4014-AEE8-22E59D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81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E4C6E-5BE2-4CC9-B1E8-F4DAF3593DD6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0023D-489E-4014-AEE8-22E59D599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15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82763" y="75404"/>
            <a:ext cx="6607197" cy="104934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  ПОДУМАЙ О БУДУЩЕМ, </a:t>
            </a:r>
          </a:p>
          <a:p>
            <a:pPr algn="ctr"/>
            <a:r>
              <a:rPr lang="ru-RU" sz="3200" b="1" dirty="0" smtClean="0"/>
              <a:t> НЕ СОВЕРШАЙ ПРЕСТУПЛЕНИЯ!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 МВД России по г. Тольятти 93 40 05 (102)</a:t>
            </a:r>
          </a:p>
          <a:p>
            <a:pPr algn="ctr"/>
            <a:r>
              <a:rPr lang="ru-RU" b="1" dirty="0" smtClean="0"/>
              <a:t>Служба в г. Тольятти УФСБ России по Самарской области 28 52 01</a:t>
            </a:r>
          </a:p>
          <a:p>
            <a:pPr algn="ctr"/>
            <a:r>
              <a:rPr lang="ru-RU" b="1" dirty="0"/>
              <a:t>ЕДДС городского округа Тольятти 48 05 </a:t>
            </a:r>
            <a:r>
              <a:rPr lang="ru-RU" b="1" dirty="0" smtClean="0"/>
              <a:t>02</a:t>
            </a:r>
            <a:endParaRPr lang="ru-RU" b="1" dirty="0"/>
          </a:p>
        </p:txBody>
      </p:sp>
      <p:pic>
        <p:nvPicPr>
          <p:cNvPr id="1026" name="Picture 2" descr="https://cod56.ru/wp-content/uploads/2020/04/65916fce85fead34fe754427fe9957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582" y="75404"/>
            <a:ext cx="1368152" cy="104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4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3" y="75404"/>
            <a:ext cx="936104" cy="104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 descr="https://xn--1274-63d3dhx2g.xn--p1ai/plakat_ekstremizm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44000" cy="4536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s://cdn.pixabay.com/photo/2012/04/25/00/54/signs-41487_128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154" y="1700808"/>
            <a:ext cx="3771867" cy="373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4602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43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</dc:title>
  <dc:creator>user</dc:creator>
  <cp:lastModifiedBy>user</cp:lastModifiedBy>
  <cp:revision>36</cp:revision>
  <dcterms:created xsi:type="dcterms:W3CDTF">2021-03-11T10:25:03Z</dcterms:created>
  <dcterms:modified xsi:type="dcterms:W3CDTF">2021-06-03T12:29:30Z</dcterms:modified>
</cp:coreProperties>
</file>